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2" d="100"/>
          <a:sy n="82" d="100"/>
        </p:scale>
        <p:origin x="-1522" y="-91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5AAC57-CBF8-4CF5-B8FE-0E61F2D1048D}" type="datetimeFigureOut">
              <a:rPr lang="ko-KR" altLang="en-US" smtClean="0"/>
              <a:t>2014-03-05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AC31D-88A6-4AC7-BE89-5827C6A4E0F7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5AAC57-CBF8-4CF5-B8FE-0E61F2D1048D}" type="datetimeFigureOut">
              <a:rPr lang="ko-KR" altLang="en-US" smtClean="0"/>
              <a:t>2014-03-05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AC31D-88A6-4AC7-BE89-5827C6A4E0F7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5AAC57-CBF8-4CF5-B8FE-0E61F2D1048D}" type="datetimeFigureOut">
              <a:rPr lang="ko-KR" altLang="en-US" smtClean="0"/>
              <a:t>2014-03-05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AC31D-88A6-4AC7-BE89-5827C6A4E0F7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5AAC57-CBF8-4CF5-B8FE-0E61F2D1048D}" type="datetimeFigureOut">
              <a:rPr lang="ko-KR" altLang="en-US" smtClean="0"/>
              <a:t>2014-03-05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AC31D-88A6-4AC7-BE89-5827C6A4E0F7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5AAC57-CBF8-4CF5-B8FE-0E61F2D1048D}" type="datetimeFigureOut">
              <a:rPr lang="ko-KR" altLang="en-US" smtClean="0"/>
              <a:t>2014-03-05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AC31D-88A6-4AC7-BE89-5827C6A4E0F7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5AAC57-CBF8-4CF5-B8FE-0E61F2D1048D}" type="datetimeFigureOut">
              <a:rPr lang="ko-KR" altLang="en-US" smtClean="0"/>
              <a:t>2014-03-05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AC31D-88A6-4AC7-BE89-5827C6A4E0F7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5AAC57-CBF8-4CF5-B8FE-0E61F2D1048D}" type="datetimeFigureOut">
              <a:rPr lang="ko-KR" altLang="en-US" smtClean="0"/>
              <a:t>2014-03-05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AC31D-88A6-4AC7-BE89-5827C6A4E0F7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5AAC57-CBF8-4CF5-B8FE-0E61F2D1048D}" type="datetimeFigureOut">
              <a:rPr lang="ko-KR" altLang="en-US" smtClean="0"/>
              <a:t>2014-03-05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AC31D-88A6-4AC7-BE89-5827C6A4E0F7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5AAC57-CBF8-4CF5-B8FE-0E61F2D1048D}" type="datetimeFigureOut">
              <a:rPr lang="ko-KR" altLang="en-US" smtClean="0"/>
              <a:t>2014-03-05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AC31D-88A6-4AC7-BE89-5827C6A4E0F7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5AAC57-CBF8-4CF5-B8FE-0E61F2D1048D}" type="datetimeFigureOut">
              <a:rPr lang="ko-KR" altLang="en-US" smtClean="0"/>
              <a:t>2014-03-05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AC31D-88A6-4AC7-BE89-5827C6A4E0F7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5AAC57-CBF8-4CF5-B8FE-0E61F2D1048D}" type="datetimeFigureOut">
              <a:rPr lang="ko-KR" altLang="en-US" smtClean="0"/>
              <a:t>2014-03-05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AC31D-88A6-4AC7-BE89-5827C6A4E0F7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5AAC57-CBF8-4CF5-B8FE-0E61F2D1048D}" type="datetimeFigureOut">
              <a:rPr lang="ko-KR" altLang="en-US" smtClean="0"/>
              <a:t>2014-03-05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BAC31D-88A6-4AC7-BE89-5827C6A4E0F7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제목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1600" dirty="0" smtClean="0"/>
              <a:t>RDP86016B </a:t>
            </a:r>
            <a:r>
              <a:rPr lang="ko-KR" altLang="en-US" sz="1600" dirty="0" err="1" smtClean="0"/>
              <a:t>드릴프레스</a:t>
            </a:r>
            <a:r>
              <a:rPr lang="ko-KR" altLang="en-US" sz="1600" dirty="0" smtClean="0"/>
              <a:t> 치수확인</a:t>
            </a:r>
            <a:endParaRPr lang="ko-KR" altLang="en-US" sz="1600" dirty="0"/>
          </a:p>
        </p:txBody>
      </p:sp>
      <p:pic>
        <p:nvPicPr>
          <p:cNvPr id="5" name="그림 4" descr="11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285860"/>
            <a:ext cx="9144000" cy="5572140"/>
          </a:xfrm>
          <a:prstGeom prst="rect">
            <a:avLst/>
          </a:prstGeom>
        </p:spPr>
      </p:pic>
      <p:sp>
        <p:nvSpPr>
          <p:cNvPr id="6" name="타원 5"/>
          <p:cNvSpPr/>
          <p:nvPr/>
        </p:nvSpPr>
        <p:spPr>
          <a:xfrm>
            <a:off x="4857752" y="4071942"/>
            <a:ext cx="914400" cy="428628"/>
          </a:xfrm>
          <a:prstGeom prst="ellipse">
            <a:avLst/>
          </a:prstGeom>
          <a:noFill/>
          <a:ln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" name="타원형 설명선 6"/>
          <p:cNvSpPr/>
          <p:nvPr/>
        </p:nvSpPr>
        <p:spPr>
          <a:xfrm>
            <a:off x="3786182" y="4357694"/>
            <a:ext cx="914400" cy="612648"/>
          </a:xfrm>
          <a:prstGeom prst="wedgeEllipseCallout">
            <a:avLst>
              <a:gd name="adj1" fmla="val 81208"/>
              <a:gd name="adj2" fmla="val -50202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100" smtClean="0">
                <a:solidFill>
                  <a:srgbClr val="FF0000"/>
                </a:solidFill>
              </a:rPr>
              <a:t>몇파</a:t>
            </a:r>
            <a:r>
              <a:rPr lang="ko-KR" altLang="en-US" sz="1100">
                <a:solidFill>
                  <a:srgbClr val="FF0000"/>
                </a:solidFill>
              </a:rPr>
              <a:t>이</a:t>
            </a:r>
            <a:r>
              <a:rPr lang="en-US" altLang="ko-KR" sz="1100" dirty="0" smtClean="0">
                <a:solidFill>
                  <a:srgbClr val="FF0000"/>
                </a:solidFill>
              </a:rPr>
              <a:t>Ø</a:t>
            </a:r>
            <a:endParaRPr lang="ko-KR" altLang="en-US" sz="1100" dirty="0">
              <a:solidFill>
                <a:srgbClr val="FF0000"/>
              </a:solidFill>
            </a:endParaRPr>
          </a:p>
        </p:txBody>
      </p:sp>
      <p:cxnSp>
        <p:nvCxnSpPr>
          <p:cNvPr id="9" name="직선 화살표 연결선 8"/>
          <p:cNvCxnSpPr/>
          <p:nvPr/>
        </p:nvCxnSpPr>
        <p:spPr>
          <a:xfrm rot="5400000">
            <a:off x="-1499437" y="3856835"/>
            <a:ext cx="3429026" cy="1588"/>
          </a:xfrm>
          <a:prstGeom prst="straightConnector1">
            <a:avLst/>
          </a:prstGeom>
          <a:ln w="28575">
            <a:solidFill>
              <a:srgbClr val="FF0000"/>
            </a:solidFill>
            <a:prstDash val="dash"/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직선 연결선 11"/>
          <p:cNvCxnSpPr/>
          <p:nvPr/>
        </p:nvCxnSpPr>
        <p:spPr>
          <a:xfrm>
            <a:off x="-32" y="2000240"/>
            <a:ext cx="500066" cy="158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직선 연결선 12"/>
          <p:cNvCxnSpPr/>
          <p:nvPr/>
        </p:nvCxnSpPr>
        <p:spPr>
          <a:xfrm>
            <a:off x="-32" y="5641990"/>
            <a:ext cx="1785950" cy="158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직선 연결선 15"/>
          <p:cNvCxnSpPr/>
          <p:nvPr/>
        </p:nvCxnSpPr>
        <p:spPr>
          <a:xfrm>
            <a:off x="714348" y="3856040"/>
            <a:ext cx="500066" cy="158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직선 화살표 연결선 17"/>
          <p:cNvCxnSpPr/>
          <p:nvPr/>
        </p:nvCxnSpPr>
        <p:spPr>
          <a:xfrm rot="5400000">
            <a:off x="107125" y="4679165"/>
            <a:ext cx="1643074" cy="1588"/>
          </a:xfrm>
          <a:prstGeom prst="straightConnector1">
            <a:avLst/>
          </a:prstGeom>
          <a:ln w="28575">
            <a:solidFill>
              <a:srgbClr val="FF0000"/>
            </a:solidFill>
            <a:prstDash val="dash"/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타원형 설명선 19"/>
          <p:cNvSpPr/>
          <p:nvPr/>
        </p:nvSpPr>
        <p:spPr>
          <a:xfrm>
            <a:off x="1285852" y="3929066"/>
            <a:ext cx="1071570" cy="714380"/>
          </a:xfrm>
          <a:prstGeom prst="wedgeEllipseCallout">
            <a:avLst>
              <a:gd name="adj1" fmla="val -84273"/>
              <a:gd name="adj2" fmla="val 5466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000" dirty="0" smtClean="0">
                <a:solidFill>
                  <a:srgbClr val="FF0000"/>
                </a:solidFill>
              </a:rPr>
              <a:t>척에서 </a:t>
            </a:r>
            <a:r>
              <a:rPr lang="ko-KR" altLang="en-US" sz="1000" dirty="0" err="1" smtClean="0">
                <a:solidFill>
                  <a:srgbClr val="FF0000"/>
                </a:solidFill>
              </a:rPr>
              <a:t>바닦판까지</a:t>
            </a:r>
            <a:r>
              <a:rPr lang="ko-KR" altLang="en-US" sz="1000" dirty="0" smtClean="0">
                <a:solidFill>
                  <a:srgbClr val="FF0000"/>
                </a:solidFill>
              </a:rPr>
              <a:t> 거리</a:t>
            </a:r>
            <a:endParaRPr lang="ko-KR" altLang="en-US" sz="1000" dirty="0">
              <a:solidFill>
                <a:srgbClr val="FF0000"/>
              </a:solidFill>
            </a:endParaRPr>
          </a:p>
        </p:txBody>
      </p:sp>
      <p:sp>
        <p:nvSpPr>
          <p:cNvPr id="21" name="타원형 설명선 20"/>
          <p:cNvSpPr/>
          <p:nvPr/>
        </p:nvSpPr>
        <p:spPr>
          <a:xfrm>
            <a:off x="357158" y="4000504"/>
            <a:ext cx="500066" cy="571504"/>
          </a:xfrm>
          <a:prstGeom prst="wedgeEllipseCallout">
            <a:avLst>
              <a:gd name="adj1" fmla="val -74944"/>
              <a:gd name="adj2" fmla="val 11670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000" dirty="0" smtClean="0">
                <a:solidFill>
                  <a:srgbClr val="FF0000"/>
                </a:solidFill>
              </a:rPr>
              <a:t>길이</a:t>
            </a:r>
            <a:endParaRPr lang="ko-KR" altLang="en-US" sz="10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9</Words>
  <Application>Microsoft Office PowerPoint</Application>
  <PresentationFormat>화면 슬라이드 쇼(4:3)</PresentationFormat>
  <Paragraphs>4</Paragraphs>
  <Slides>1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2" baseType="lpstr">
      <vt:lpstr>Office 테마</vt:lpstr>
      <vt:lpstr>RDP86016B 드릴프레스 치수확인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RDP86016B 드릴프레스 치수확인</dc:title>
  <dc:creator>A</dc:creator>
  <cp:lastModifiedBy>A</cp:lastModifiedBy>
  <cp:revision>2</cp:revision>
  <dcterms:created xsi:type="dcterms:W3CDTF">2014-03-05T02:12:18Z</dcterms:created>
  <dcterms:modified xsi:type="dcterms:W3CDTF">2014-03-05T02:25:22Z</dcterms:modified>
</cp:coreProperties>
</file>